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nter Ultra-Bold" charset="1" panose="02000503000000020004"/>
      <p:regular r:id="rId16"/>
    </p:embeddedFont>
    <p:embeddedFont>
      <p:font typeface="Inter" charset="1" panose="020B0502030000000004"/>
      <p:regular r:id="rId17"/>
    </p:embeddedFont>
    <p:embeddedFont>
      <p:font typeface="Inter Bold" charset="1" panose="020B0802030000000004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Accordion Black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34" Target="../media/image33.png" Type="http://schemas.openxmlformats.org/officeDocument/2006/relationships/image"/><Relationship Id="rId35" Target="../media/image34.svg" Type="http://schemas.openxmlformats.org/officeDocument/2006/relationships/image"/><Relationship Id="rId36" Target="../media/image35.png" Type="http://schemas.openxmlformats.org/officeDocument/2006/relationships/image"/><Relationship Id="rId37" Target="../media/image36.svg" Type="http://schemas.openxmlformats.org/officeDocument/2006/relationships/image"/><Relationship Id="rId38" Target="../media/image37.png" Type="http://schemas.openxmlformats.org/officeDocument/2006/relationships/image"/><Relationship Id="rId39" Target="../media/image38.svg" Type="http://schemas.openxmlformats.org/officeDocument/2006/relationships/image"/><Relationship Id="rId4" Target="../media/image3.png" Type="http://schemas.openxmlformats.org/officeDocument/2006/relationships/image"/><Relationship Id="rId40" Target="../media/image39.png" Type="http://schemas.openxmlformats.org/officeDocument/2006/relationships/image"/><Relationship Id="rId41" Target="../media/image40.sv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34" Target="../media/image33.png" Type="http://schemas.openxmlformats.org/officeDocument/2006/relationships/image"/><Relationship Id="rId35" Target="../media/image34.svg" Type="http://schemas.openxmlformats.org/officeDocument/2006/relationships/image"/><Relationship Id="rId36" Target="../media/image35.png" Type="http://schemas.openxmlformats.org/officeDocument/2006/relationships/image"/><Relationship Id="rId37" Target="../media/image36.svg" Type="http://schemas.openxmlformats.org/officeDocument/2006/relationships/image"/><Relationship Id="rId38" Target="../media/image37.png" Type="http://schemas.openxmlformats.org/officeDocument/2006/relationships/image"/><Relationship Id="rId39" Target="../media/image38.svg" Type="http://schemas.openxmlformats.org/officeDocument/2006/relationships/image"/><Relationship Id="rId4" Target="../media/image3.png" Type="http://schemas.openxmlformats.org/officeDocument/2006/relationships/image"/><Relationship Id="rId40" Target="../media/image39.png" Type="http://schemas.openxmlformats.org/officeDocument/2006/relationships/image"/><Relationship Id="rId41" Target="../media/image40.sv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2.jpe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56.pn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68.pn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8993">
            <a:off x="10428675" y="8915394"/>
            <a:ext cx="1771454" cy="1755350"/>
          </a:xfrm>
          <a:custGeom>
            <a:avLst/>
            <a:gdLst/>
            <a:ahLst/>
            <a:cxnLst/>
            <a:rect r="r" b="b" t="t" l="l"/>
            <a:pathLst>
              <a:path h="1755350" w="1771454">
                <a:moveTo>
                  <a:pt x="0" y="0"/>
                </a:moveTo>
                <a:lnTo>
                  <a:pt x="1771454" y="0"/>
                </a:lnTo>
                <a:lnTo>
                  <a:pt x="1771454" y="1755350"/>
                </a:lnTo>
                <a:lnTo>
                  <a:pt x="0" y="175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6671">
            <a:off x="6071819" y="-540506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6" y="0"/>
                </a:lnTo>
                <a:lnTo>
                  <a:pt x="1672606" y="1672606"/>
                </a:lnTo>
                <a:lnTo>
                  <a:pt x="0" y="1672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68452" y="7047487"/>
            <a:ext cx="1810459" cy="1751207"/>
          </a:xfrm>
          <a:custGeom>
            <a:avLst/>
            <a:gdLst/>
            <a:ahLst/>
            <a:cxnLst/>
            <a:rect r="r" b="b" t="t" l="l"/>
            <a:pathLst>
              <a:path h="1751207" w="1810459">
                <a:moveTo>
                  <a:pt x="0" y="0"/>
                </a:moveTo>
                <a:lnTo>
                  <a:pt x="1810459" y="0"/>
                </a:lnTo>
                <a:lnTo>
                  <a:pt x="1810459" y="1751207"/>
                </a:lnTo>
                <a:lnTo>
                  <a:pt x="0" y="17512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983">
            <a:off x="13009793" y="688026"/>
            <a:ext cx="1672606" cy="1645236"/>
          </a:xfrm>
          <a:custGeom>
            <a:avLst/>
            <a:gdLst/>
            <a:ahLst/>
            <a:cxnLst/>
            <a:rect r="r" b="b" t="t" l="l"/>
            <a:pathLst>
              <a:path h="1645236" w="1672606">
                <a:moveTo>
                  <a:pt x="0" y="0"/>
                </a:moveTo>
                <a:lnTo>
                  <a:pt x="1672606" y="0"/>
                </a:lnTo>
                <a:lnTo>
                  <a:pt x="1672606" y="1645236"/>
                </a:lnTo>
                <a:lnTo>
                  <a:pt x="0" y="1645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98594">
            <a:off x="14199806" y="9028927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6" y="0"/>
                </a:lnTo>
                <a:lnTo>
                  <a:pt x="1672606" y="1672607"/>
                </a:lnTo>
                <a:lnTo>
                  <a:pt x="0" y="16726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96738">
            <a:off x="10725683" y="491413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6" y="0"/>
                </a:lnTo>
                <a:lnTo>
                  <a:pt x="1672606" y="1672606"/>
                </a:lnTo>
                <a:lnTo>
                  <a:pt x="0" y="1672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821295" y="6519904"/>
            <a:ext cx="1667732" cy="1667732"/>
          </a:xfrm>
          <a:custGeom>
            <a:avLst/>
            <a:gdLst/>
            <a:ahLst/>
            <a:cxnLst/>
            <a:rect r="r" b="b" t="t" l="l"/>
            <a:pathLst>
              <a:path h="1667732" w="1667732">
                <a:moveTo>
                  <a:pt x="0" y="0"/>
                </a:moveTo>
                <a:lnTo>
                  <a:pt x="1667732" y="0"/>
                </a:lnTo>
                <a:lnTo>
                  <a:pt x="1667732" y="1667732"/>
                </a:lnTo>
                <a:lnTo>
                  <a:pt x="0" y="16677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95307">
            <a:off x="12739996" y="7268956"/>
            <a:ext cx="1666524" cy="1666524"/>
          </a:xfrm>
          <a:custGeom>
            <a:avLst/>
            <a:gdLst/>
            <a:ahLst/>
            <a:cxnLst/>
            <a:rect r="r" b="b" t="t" l="l"/>
            <a:pathLst>
              <a:path h="1666524" w="1666524">
                <a:moveTo>
                  <a:pt x="0" y="0"/>
                </a:moveTo>
                <a:lnTo>
                  <a:pt x="1666524" y="0"/>
                </a:lnTo>
                <a:lnTo>
                  <a:pt x="1666524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63159">
            <a:off x="13006659" y="2965135"/>
            <a:ext cx="1663494" cy="1666524"/>
          </a:xfrm>
          <a:custGeom>
            <a:avLst/>
            <a:gdLst/>
            <a:ahLst/>
            <a:cxnLst/>
            <a:rect r="r" b="b" t="t" l="l"/>
            <a:pathLst>
              <a:path h="1666524" w="1663494">
                <a:moveTo>
                  <a:pt x="0" y="0"/>
                </a:moveTo>
                <a:lnTo>
                  <a:pt x="1663495" y="0"/>
                </a:lnTo>
                <a:lnTo>
                  <a:pt x="1663495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432636">
            <a:off x="17357656" y="1826628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7" y="0"/>
                </a:lnTo>
                <a:lnTo>
                  <a:pt x="1672607" y="1672607"/>
                </a:lnTo>
                <a:lnTo>
                  <a:pt x="0" y="16726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69503" y="6868681"/>
            <a:ext cx="1672606" cy="1645236"/>
          </a:xfrm>
          <a:custGeom>
            <a:avLst/>
            <a:gdLst/>
            <a:ahLst/>
            <a:cxnLst/>
            <a:rect r="r" b="b" t="t" l="l"/>
            <a:pathLst>
              <a:path h="1645236" w="1672606">
                <a:moveTo>
                  <a:pt x="0" y="0"/>
                </a:moveTo>
                <a:lnTo>
                  <a:pt x="1672607" y="0"/>
                </a:lnTo>
                <a:lnTo>
                  <a:pt x="1672607" y="1645237"/>
                </a:lnTo>
                <a:lnTo>
                  <a:pt x="0" y="1645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26669">
            <a:off x="3035246" y="7466588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7" y="0"/>
                </a:lnTo>
                <a:lnTo>
                  <a:pt x="1672607" y="1672607"/>
                </a:lnTo>
                <a:lnTo>
                  <a:pt x="0" y="16726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99599">
            <a:off x="2595659" y="5022220"/>
            <a:ext cx="1666524" cy="1666524"/>
          </a:xfrm>
          <a:custGeom>
            <a:avLst/>
            <a:gdLst/>
            <a:ahLst/>
            <a:cxnLst/>
            <a:rect r="r" b="b" t="t" l="l"/>
            <a:pathLst>
              <a:path h="1666524" w="1666524">
                <a:moveTo>
                  <a:pt x="0" y="0"/>
                </a:moveTo>
                <a:lnTo>
                  <a:pt x="1666524" y="0"/>
                </a:lnTo>
                <a:lnTo>
                  <a:pt x="1666524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634367" y="1617020"/>
            <a:ext cx="1663494" cy="1666524"/>
          </a:xfrm>
          <a:custGeom>
            <a:avLst/>
            <a:gdLst/>
            <a:ahLst/>
            <a:cxnLst/>
            <a:rect r="r" b="b" t="t" l="l"/>
            <a:pathLst>
              <a:path h="1666524" w="1663494">
                <a:moveTo>
                  <a:pt x="0" y="0"/>
                </a:moveTo>
                <a:lnTo>
                  <a:pt x="1663494" y="0"/>
                </a:lnTo>
                <a:lnTo>
                  <a:pt x="1663494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514846">
            <a:off x="1073879" y="7877685"/>
            <a:ext cx="1672606" cy="1657401"/>
          </a:xfrm>
          <a:custGeom>
            <a:avLst/>
            <a:gdLst/>
            <a:ahLst/>
            <a:cxnLst/>
            <a:rect r="r" b="b" t="t" l="l"/>
            <a:pathLst>
              <a:path h="1657401" w="1672606">
                <a:moveTo>
                  <a:pt x="0" y="0"/>
                </a:moveTo>
                <a:lnTo>
                  <a:pt x="1672606" y="0"/>
                </a:lnTo>
                <a:lnTo>
                  <a:pt x="1672606" y="1657401"/>
                </a:lnTo>
                <a:lnTo>
                  <a:pt x="0" y="1657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9595" y="-643906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6" y="0"/>
                </a:lnTo>
                <a:lnTo>
                  <a:pt x="1672606" y="1672606"/>
                </a:lnTo>
                <a:lnTo>
                  <a:pt x="0" y="1672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479384">
            <a:off x="537848" y="4316468"/>
            <a:ext cx="1672606" cy="1666524"/>
          </a:xfrm>
          <a:custGeom>
            <a:avLst/>
            <a:gdLst/>
            <a:ahLst/>
            <a:cxnLst/>
            <a:rect r="r" b="b" t="t" l="l"/>
            <a:pathLst>
              <a:path h="1666524" w="1672606">
                <a:moveTo>
                  <a:pt x="0" y="0"/>
                </a:moveTo>
                <a:lnTo>
                  <a:pt x="1672606" y="0"/>
                </a:lnTo>
                <a:lnTo>
                  <a:pt x="1672606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-240774" y="6519904"/>
            <a:ext cx="1614925" cy="1617866"/>
          </a:xfrm>
          <a:custGeom>
            <a:avLst/>
            <a:gdLst/>
            <a:ahLst/>
            <a:cxnLst/>
            <a:rect r="r" b="b" t="t" l="l"/>
            <a:pathLst>
              <a:path h="1617866" w="1614925">
                <a:moveTo>
                  <a:pt x="0" y="0"/>
                </a:moveTo>
                <a:lnTo>
                  <a:pt x="1614925" y="0"/>
                </a:lnTo>
                <a:lnTo>
                  <a:pt x="1614925" y="1617867"/>
                </a:lnTo>
                <a:lnTo>
                  <a:pt x="0" y="161786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654407">
            <a:off x="15516019" y="1739374"/>
            <a:ext cx="1429798" cy="1429798"/>
          </a:xfrm>
          <a:custGeom>
            <a:avLst/>
            <a:gdLst/>
            <a:ahLst/>
            <a:cxnLst/>
            <a:rect r="r" b="b" t="t" l="l"/>
            <a:pathLst>
              <a:path h="1429798" w="1429798">
                <a:moveTo>
                  <a:pt x="0" y="0"/>
                </a:moveTo>
                <a:lnTo>
                  <a:pt x="1429798" y="0"/>
                </a:lnTo>
                <a:lnTo>
                  <a:pt x="1429798" y="1429798"/>
                </a:lnTo>
                <a:lnTo>
                  <a:pt x="0" y="1429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700846">
            <a:off x="16901847" y="9306931"/>
            <a:ext cx="1672606" cy="1617866"/>
          </a:xfrm>
          <a:custGeom>
            <a:avLst/>
            <a:gdLst/>
            <a:ahLst/>
            <a:cxnLst/>
            <a:rect r="r" b="b" t="t" l="l"/>
            <a:pathLst>
              <a:path h="1617866" w="1672606">
                <a:moveTo>
                  <a:pt x="0" y="0"/>
                </a:moveTo>
                <a:lnTo>
                  <a:pt x="1672606" y="0"/>
                </a:lnTo>
                <a:lnTo>
                  <a:pt x="1672606" y="1617866"/>
                </a:lnTo>
                <a:lnTo>
                  <a:pt x="0" y="1617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43244">
            <a:off x="14907685" y="4208225"/>
            <a:ext cx="1672606" cy="1648277"/>
          </a:xfrm>
          <a:custGeom>
            <a:avLst/>
            <a:gdLst/>
            <a:ahLst/>
            <a:cxnLst/>
            <a:rect r="r" b="b" t="t" l="l"/>
            <a:pathLst>
              <a:path h="1648277" w="1672606">
                <a:moveTo>
                  <a:pt x="0" y="0"/>
                </a:moveTo>
                <a:lnTo>
                  <a:pt x="1672606" y="0"/>
                </a:lnTo>
                <a:lnTo>
                  <a:pt x="1672606" y="1648278"/>
                </a:lnTo>
                <a:lnTo>
                  <a:pt x="0" y="164827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9426">
            <a:off x="15419143" y="6534784"/>
            <a:ext cx="1057894" cy="1648277"/>
          </a:xfrm>
          <a:custGeom>
            <a:avLst/>
            <a:gdLst/>
            <a:ahLst/>
            <a:cxnLst/>
            <a:rect r="r" b="b" t="t" l="l"/>
            <a:pathLst>
              <a:path h="1648277" w="1057894">
                <a:moveTo>
                  <a:pt x="0" y="0"/>
                </a:moveTo>
                <a:lnTo>
                  <a:pt x="1057895" y="0"/>
                </a:lnTo>
                <a:lnTo>
                  <a:pt x="1057895" y="1648278"/>
                </a:lnTo>
                <a:lnTo>
                  <a:pt x="0" y="164827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4497551" y="1617020"/>
            <a:ext cx="1641113" cy="1620226"/>
          </a:xfrm>
          <a:custGeom>
            <a:avLst/>
            <a:gdLst/>
            <a:ahLst/>
            <a:cxnLst/>
            <a:rect r="r" b="b" t="t" l="l"/>
            <a:pathLst>
              <a:path h="1620226" w="1641113">
                <a:moveTo>
                  <a:pt x="0" y="0"/>
                </a:moveTo>
                <a:lnTo>
                  <a:pt x="1641112" y="0"/>
                </a:lnTo>
                <a:lnTo>
                  <a:pt x="1641112" y="1620226"/>
                </a:lnTo>
                <a:lnTo>
                  <a:pt x="0" y="162022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-457908">
            <a:off x="17193785" y="6743483"/>
            <a:ext cx="1672606" cy="1657401"/>
          </a:xfrm>
          <a:custGeom>
            <a:avLst/>
            <a:gdLst/>
            <a:ahLst/>
            <a:cxnLst/>
            <a:rect r="r" b="b" t="t" l="l"/>
            <a:pathLst>
              <a:path h="1657401" w="1672606">
                <a:moveTo>
                  <a:pt x="0" y="0"/>
                </a:moveTo>
                <a:lnTo>
                  <a:pt x="1672607" y="0"/>
                </a:lnTo>
                <a:lnTo>
                  <a:pt x="1672607" y="1657401"/>
                </a:lnTo>
                <a:lnTo>
                  <a:pt x="0" y="1657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105984" y="4325798"/>
            <a:ext cx="1635404" cy="1635404"/>
          </a:xfrm>
          <a:custGeom>
            <a:avLst/>
            <a:gdLst/>
            <a:ahLst/>
            <a:cxnLst/>
            <a:rect r="r" b="b" t="t" l="l"/>
            <a:pathLst>
              <a:path h="1635404" w="1635404">
                <a:moveTo>
                  <a:pt x="0" y="0"/>
                </a:moveTo>
                <a:lnTo>
                  <a:pt x="1635404" y="0"/>
                </a:lnTo>
                <a:lnTo>
                  <a:pt x="1635404" y="1635404"/>
                </a:lnTo>
                <a:lnTo>
                  <a:pt x="0" y="163540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7242110" y="9105609"/>
            <a:ext cx="1682063" cy="837973"/>
          </a:xfrm>
          <a:custGeom>
            <a:avLst/>
            <a:gdLst/>
            <a:ahLst/>
            <a:cxnLst/>
            <a:rect r="r" b="b" t="t" l="l"/>
            <a:pathLst>
              <a:path h="837973" w="1682063">
                <a:moveTo>
                  <a:pt x="0" y="0"/>
                </a:moveTo>
                <a:lnTo>
                  <a:pt x="1682063" y="0"/>
                </a:lnTo>
                <a:lnTo>
                  <a:pt x="1682063" y="837973"/>
                </a:lnTo>
                <a:lnTo>
                  <a:pt x="0" y="83797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7744425" y="1390061"/>
            <a:ext cx="2096633" cy="892022"/>
          </a:xfrm>
          <a:custGeom>
            <a:avLst/>
            <a:gdLst/>
            <a:ahLst/>
            <a:cxnLst/>
            <a:rect r="r" b="b" t="t" l="l"/>
            <a:pathLst>
              <a:path h="892022" w="2096633">
                <a:moveTo>
                  <a:pt x="0" y="0"/>
                </a:moveTo>
                <a:lnTo>
                  <a:pt x="2096633" y="0"/>
                </a:lnTo>
                <a:lnTo>
                  <a:pt x="2096633" y="892022"/>
                </a:lnTo>
                <a:lnTo>
                  <a:pt x="0" y="89202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-350424">
            <a:off x="1942820" y="1836072"/>
            <a:ext cx="1848557" cy="1851924"/>
          </a:xfrm>
          <a:custGeom>
            <a:avLst/>
            <a:gdLst/>
            <a:ahLst/>
            <a:cxnLst/>
            <a:rect r="r" b="b" t="t" l="l"/>
            <a:pathLst>
              <a:path h="1851924" w="1848557">
                <a:moveTo>
                  <a:pt x="0" y="0"/>
                </a:moveTo>
                <a:lnTo>
                  <a:pt x="1848557" y="0"/>
                </a:lnTo>
                <a:lnTo>
                  <a:pt x="1848557" y="1851924"/>
                </a:lnTo>
                <a:lnTo>
                  <a:pt x="0" y="185192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8487375" y="-854029"/>
            <a:ext cx="1717425" cy="1708058"/>
          </a:xfrm>
          <a:custGeom>
            <a:avLst/>
            <a:gdLst/>
            <a:ahLst/>
            <a:cxnLst/>
            <a:rect r="r" b="b" t="t" l="l"/>
            <a:pathLst>
              <a:path h="1708058" w="1717425">
                <a:moveTo>
                  <a:pt x="0" y="0"/>
                </a:moveTo>
                <a:lnTo>
                  <a:pt x="1717425" y="0"/>
                </a:lnTo>
                <a:lnTo>
                  <a:pt x="1717425" y="1708058"/>
                </a:lnTo>
                <a:lnTo>
                  <a:pt x="0" y="1708058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3428921" y="-425040"/>
            <a:ext cx="1790634" cy="1790634"/>
          </a:xfrm>
          <a:custGeom>
            <a:avLst/>
            <a:gdLst/>
            <a:ahLst/>
            <a:cxnLst/>
            <a:rect r="r" b="b" t="t" l="l"/>
            <a:pathLst>
              <a:path h="1790634" w="1790634">
                <a:moveTo>
                  <a:pt x="0" y="0"/>
                </a:moveTo>
                <a:lnTo>
                  <a:pt x="1790634" y="0"/>
                </a:lnTo>
                <a:lnTo>
                  <a:pt x="1790634" y="1790634"/>
                </a:lnTo>
                <a:lnTo>
                  <a:pt x="0" y="17906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7105984" y="-425040"/>
            <a:ext cx="1614925" cy="1617866"/>
          </a:xfrm>
          <a:custGeom>
            <a:avLst/>
            <a:gdLst/>
            <a:ahLst/>
            <a:cxnLst/>
            <a:rect r="r" b="b" t="t" l="l"/>
            <a:pathLst>
              <a:path h="1617866" w="1614925">
                <a:moveTo>
                  <a:pt x="0" y="0"/>
                </a:moveTo>
                <a:lnTo>
                  <a:pt x="1614925" y="0"/>
                </a:lnTo>
                <a:lnTo>
                  <a:pt x="1614925" y="1617866"/>
                </a:lnTo>
                <a:lnTo>
                  <a:pt x="0" y="161786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4343388" y="-810113"/>
            <a:ext cx="1641113" cy="1620226"/>
          </a:xfrm>
          <a:custGeom>
            <a:avLst/>
            <a:gdLst/>
            <a:ahLst/>
            <a:cxnLst/>
            <a:rect r="r" b="b" t="t" l="l"/>
            <a:pathLst>
              <a:path h="1620226" w="1641113">
                <a:moveTo>
                  <a:pt x="0" y="0"/>
                </a:moveTo>
                <a:lnTo>
                  <a:pt x="1641112" y="0"/>
                </a:lnTo>
                <a:lnTo>
                  <a:pt x="1641112" y="1620226"/>
                </a:lnTo>
                <a:lnTo>
                  <a:pt x="0" y="162022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4497551" y="9524595"/>
            <a:ext cx="1663494" cy="1666524"/>
          </a:xfrm>
          <a:custGeom>
            <a:avLst/>
            <a:gdLst/>
            <a:ahLst/>
            <a:cxnLst/>
            <a:rect r="r" b="b" t="t" l="l"/>
            <a:pathLst>
              <a:path h="1666524" w="1663494">
                <a:moveTo>
                  <a:pt x="0" y="0"/>
                </a:moveTo>
                <a:lnTo>
                  <a:pt x="1663494" y="0"/>
                </a:lnTo>
                <a:lnTo>
                  <a:pt x="1663494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479384">
            <a:off x="12058098" y="-1180523"/>
            <a:ext cx="1672606" cy="1666524"/>
          </a:xfrm>
          <a:custGeom>
            <a:avLst/>
            <a:gdLst/>
            <a:ahLst/>
            <a:cxnLst/>
            <a:rect r="r" b="b" t="t" l="l"/>
            <a:pathLst>
              <a:path h="1666524" w="1672606">
                <a:moveTo>
                  <a:pt x="0" y="0"/>
                </a:moveTo>
                <a:lnTo>
                  <a:pt x="1672607" y="0"/>
                </a:lnTo>
                <a:lnTo>
                  <a:pt x="1672607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-634367" y="9793069"/>
            <a:ext cx="2096633" cy="892022"/>
          </a:xfrm>
          <a:custGeom>
            <a:avLst/>
            <a:gdLst/>
            <a:ahLst/>
            <a:cxnLst/>
            <a:rect r="r" b="b" t="t" l="l"/>
            <a:pathLst>
              <a:path h="892022" w="2096633">
                <a:moveTo>
                  <a:pt x="0" y="0"/>
                </a:moveTo>
                <a:lnTo>
                  <a:pt x="2096633" y="0"/>
                </a:lnTo>
                <a:lnTo>
                  <a:pt x="2096633" y="892022"/>
                </a:lnTo>
                <a:lnTo>
                  <a:pt x="0" y="89202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3327057" y="2310658"/>
            <a:ext cx="11633886" cy="5678144"/>
          </a:xfrm>
          <a:custGeom>
            <a:avLst/>
            <a:gdLst/>
            <a:ahLst/>
            <a:cxnLst/>
            <a:rect r="r" b="b" t="t" l="l"/>
            <a:pathLst>
              <a:path h="5678144" w="11633886">
                <a:moveTo>
                  <a:pt x="0" y="0"/>
                </a:moveTo>
                <a:lnTo>
                  <a:pt x="11633886" y="0"/>
                </a:lnTo>
                <a:lnTo>
                  <a:pt x="11633886" y="5678144"/>
                </a:lnTo>
                <a:lnTo>
                  <a:pt x="0" y="567814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8" id="38"/>
          <p:cNvSpPr txBox="true"/>
          <p:nvPr/>
        </p:nvSpPr>
        <p:spPr>
          <a:xfrm rot="0">
            <a:off x="5031355" y="3527474"/>
            <a:ext cx="8084653" cy="330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4"/>
              </a:lnSpc>
            </a:pPr>
            <a:r>
              <a:rPr lang="en-US" sz="6204">
                <a:solidFill>
                  <a:srgbClr val="0A0147"/>
                </a:solidFill>
                <a:latin typeface="Inter Ultra-Bold"/>
              </a:rPr>
              <a:t>HOSPITAL INFORMATION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88993">
            <a:off x="10428675" y="8915394"/>
            <a:ext cx="1771454" cy="1755350"/>
          </a:xfrm>
          <a:custGeom>
            <a:avLst/>
            <a:gdLst/>
            <a:ahLst/>
            <a:cxnLst/>
            <a:rect r="r" b="b" t="t" l="l"/>
            <a:pathLst>
              <a:path h="1755350" w="1771454">
                <a:moveTo>
                  <a:pt x="0" y="0"/>
                </a:moveTo>
                <a:lnTo>
                  <a:pt x="1771454" y="0"/>
                </a:lnTo>
                <a:lnTo>
                  <a:pt x="1771454" y="1755350"/>
                </a:lnTo>
                <a:lnTo>
                  <a:pt x="0" y="175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6671">
            <a:off x="6071819" y="-540506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6" y="0"/>
                </a:lnTo>
                <a:lnTo>
                  <a:pt x="1672606" y="1672606"/>
                </a:lnTo>
                <a:lnTo>
                  <a:pt x="0" y="1672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68452" y="7047487"/>
            <a:ext cx="1810459" cy="1751207"/>
          </a:xfrm>
          <a:custGeom>
            <a:avLst/>
            <a:gdLst/>
            <a:ahLst/>
            <a:cxnLst/>
            <a:rect r="r" b="b" t="t" l="l"/>
            <a:pathLst>
              <a:path h="1751207" w="1810459">
                <a:moveTo>
                  <a:pt x="0" y="0"/>
                </a:moveTo>
                <a:lnTo>
                  <a:pt x="1810459" y="0"/>
                </a:lnTo>
                <a:lnTo>
                  <a:pt x="1810459" y="1751207"/>
                </a:lnTo>
                <a:lnTo>
                  <a:pt x="0" y="17512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983">
            <a:off x="13009793" y="688026"/>
            <a:ext cx="1672606" cy="1645236"/>
          </a:xfrm>
          <a:custGeom>
            <a:avLst/>
            <a:gdLst/>
            <a:ahLst/>
            <a:cxnLst/>
            <a:rect r="r" b="b" t="t" l="l"/>
            <a:pathLst>
              <a:path h="1645236" w="1672606">
                <a:moveTo>
                  <a:pt x="0" y="0"/>
                </a:moveTo>
                <a:lnTo>
                  <a:pt x="1672606" y="0"/>
                </a:lnTo>
                <a:lnTo>
                  <a:pt x="1672606" y="1645236"/>
                </a:lnTo>
                <a:lnTo>
                  <a:pt x="0" y="16452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98594">
            <a:off x="14199806" y="9028927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6" y="0"/>
                </a:lnTo>
                <a:lnTo>
                  <a:pt x="1672606" y="1672607"/>
                </a:lnTo>
                <a:lnTo>
                  <a:pt x="0" y="16726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96738">
            <a:off x="10725683" y="491413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6" y="0"/>
                </a:lnTo>
                <a:lnTo>
                  <a:pt x="1672606" y="1672606"/>
                </a:lnTo>
                <a:lnTo>
                  <a:pt x="0" y="1672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821295" y="6519904"/>
            <a:ext cx="1667732" cy="1667732"/>
          </a:xfrm>
          <a:custGeom>
            <a:avLst/>
            <a:gdLst/>
            <a:ahLst/>
            <a:cxnLst/>
            <a:rect r="r" b="b" t="t" l="l"/>
            <a:pathLst>
              <a:path h="1667732" w="1667732">
                <a:moveTo>
                  <a:pt x="0" y="0"/>
                </a:moveTo>
                <a:lnTo>
                  <a:pt x="1667732" y="0"/>
                </a:lnTo>
                <a:lnTo>
                  <a:pt x="1667732" y="1667732"/>
                </a:lnTo>
                <a:lnTo>
                  <a:pt x="0" y="16677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395307">
            <a:off x="12739996" y="7268956"/>
            <a:ext cx="1666524" cy="1666524"/>
          </a:xfrm>
          <a:custGeom>
            <a:avLst/>
            <a:gdLst/>
            <a:ahLst/>
            <a:cxnLst/>
            <a:rect r="r" b="b" t="t" l="l"/>
            <a:pathLst>
              <a:path h="1666524" w="1666524">
                <a:moveTo>
                  <a:pt x="0" y="0"/>
                </a:moveTo>
                <a:lnTo>
                  <a:pt x="1666524" y="0"/>
                </a:lnTo>
                <a:lnTo>
                  <a:pt x="1666524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63159">
            <a:off x="13006659" y="2965135"/>
            <a:ext cx="1663494" cy="1666524"/>
          </a:xfrm>
          <a:custGeom>
            <a:avLst/>
            <a:gdLst/>
            <a:ahLst/>
            <a:cxnLst/>
            <a:rect r="r" b="b" t="t" l="l"/>
            <a:pathLst>
              <a:path h="1666524" w="1663494">
                <a:moveTo>
                  <a:pt x="0" y="0"/>
                </a:moveTo>
                <a:lnTo>
                  <a:pt x="1663495" y="0"/>
                </a:lnTo>
                <a:lnTo>
                  <a:pt x="1663495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432636">
            <a:off x="17357656" y="1826628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7" y="0"/>
                </a:lnTo>
                <a:lnTo>
                  <a:pt x="1672607" y="1672607"/>
                </a:lnTo>
                <a:lnTo>
                  <a:pt x="0" y="16726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69503" y="6868681"/>
            <a:ext cx="1672606" cy="1645236"/>
          </a:xfrm>
          <a:custGeom>
            <a:avLst/>
            <a:gdLst/>
            <a:ahLst/>
            <a:cxnLst/>
            <a:rect r="r" b="b" t="t" l="l"/>
            <a:pathLst>
              <a:path h="1645236" w="1672606">
                <a:moveTo>
                  <a:pt x="0" y="0"/>
                </a:moveTo>
                <a:lnTo>
                  <a:pt x="1672607" y="0"/>
                </a:lnTo>
                <a:lnTo>
                  <a:pt x="1672607" y="1645237"/>
                </a:lnTo>
                <a:lnTo>
                  <a:pt x="0" y="1645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26669">
            <a:off x="3035246" y="7466588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7" y="0"/>
                </a:lnTo>
                <a:lnTo>
                  <a:pt x="1672607" y="1672607"/>
                </a:lnTo>
                <a:lnTo>
                  <a:pt x="0" y="16726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99599">
            <a:off x="2595659" y="5022220"/>
            <a:ext cx="1666524" cy="1666524"/>
          </a:xfrm>
          <a:custGeom>
            <a:avLst/>
            <a:gdLst/>
            <a:ahLst/>
            <a:cxnLst/>
            <a:rect r="r" b="b" t="t" l="l"/>
            <a:pathLst>
              <a:path h="1666524" w="1666524">
                <a:moveTo>
                  <a:pt x="0" y="0"/>
                </a:moveTo>
                <a:lnTo>
                  <a:pt x="1666524" y="0"/>
                </a:lnTo>
                <a:lnTo>
                  <a:pt x="1666524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634367" y="1617020"/>
            <a:ext cx="1663494" cy="1666524"/>
          </a:xfrm>
          <a:custGeom>
            <a:avLst/>
            <a:gdLst/>
            <a:ahLst/>
            <a:cxnLst/>
            <a:rect r="r" b="b" t="t" l="l"/>
            <a:pathLst>
              <a:path h="1666524" w="1663494">
                <a:moveTo>
                  <a:pt x="0" y="0"/>
                </a:moveTo>
                <a:lnTo>
                  <a:pt x="1663494" y="0"/>
                </a:lnTo>
                <a:lnTo>
                  <a:pt x="1663494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514846">
            <a:off x="1073879" y="7877685"/>
            <a:ext cx="1672606" cy="1657401"/>
          </a:xfrm>
          <a:custGeom>
            <a:avLst/>
            <a:gdLst/>
            <a:ahLst/>
            <a:cxnLst/>
            <a:rect r="r" b="b" t="t" l="l"/>
            <a:pathLst>
              <a:path h="1657401" w="1672606">
                <a:moveTo>
                  <a:pt x="0" y="0"/>
                </a:moveTo>
                <a:lnTo>
                  <a:pt x="1672606" y="0"/>
                </a:lnTo>
                <a:lnTo>
                  <a:pt x="1672606" y="1657401"/>
                </a:lnTo>
                <a:lnTo>
                  <a:pt x="0" y="1657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9595" y="-643906"/>
            <a:ext cx="1672606" cy="1672606"/>
          </a:xfrm>
          <a:custGeom>
            <a:avLst/>
            <a:gdLst/>
            <a:ahLst/>
            <a:cxnLst/>
            <a:rect r="r" b="b" t="t" l="l"/>
            <a:pathLst>
              <a:path h="1672606" w="1672606">
                <a:moveTo>
                  <a:pt x="0" y="0"/>
                </a:moveTo>
                <a:lnTo>
                  <a:pt x="1672606" y="0"/>
                </a:lnTo>
                <a:lnTo>
                  <a:pt x="1672606" y="1672606"/>
                </a:lnTo>
                <a:lnTo>
                  <a:pt x="0" y="16726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479384">
            <a:off x="537848" y="4316468"/>
            <a:ext cx="1672606" cy="1666524"/>
          </a:xfrm>
          <a:custGeom>
            <a:avLst/>
            <a:gdLst/>
            <a:ahLst/>
            <a:cxnLst/>
            <a:rect r="r" b="b" t="t" l="l"/>
            <a:pathLst>
              <a:path h="1666524" w="1672606">
                <a:moveTo>
                  <a:pt x="0" y="0"/>
                </a:moveTo>
                <a:lnTo>
                  <a:pt x="1672606" y="0"/>
                </a:lnTo>
                <a:lnTo>
                  <a:pt x="1672606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-240774" y="6519904"/>
            <a:ext cx="1614925" cy="1617866"/>
          </a:xfrm>
          <a:custGeom>
            <a:avLst/>
            <a:gdLst/>
            <a:ahLst/>
            <a:cxnLst/>
            <a:rect r="r" b="b" t="t" l="l"/>
            <a:pathLst>
              <a:path h="1617866" w="1614925">
                <a:moveTo>
                  <a:pt x="0" y="0"/>
                </a:moveTo>
                <a:lnTo>
                  <a:pt x="1614925" y="0"/>
                </a:lnTo>
                <a:lnTo>
                  <a:pt x="1614925" y="1617867"/>
                </a:lnTo>
                <a:lnTo>
                  <a:pt x="0" y="161786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654407">
            <a:off x="15516019" y="1739374"/>
            <a:ext cx="1429798" cy="1429798"/>
          </a:xfrm>
          <a:custGeom>
            <a:avLst/>
            <a:gdLst/>
            <a:ahLst/>
            <a:cxnLst/>
            <a:rect r="r" b="b" t="t" l="l"/>
            <a:pathLst>
              <a:path h="1429798" w="1429798">
                <a:moveTo>
                  <a:pt x="0" y="0"/>
                </a:moveTo>
                <a:lnTo>
                  <a:pt x="1429798" y="0"/>
                </a:lnTo>
                <a:lnTo>
                  <a:pt x="1429798" y="1429798"/>
                </a:lnTo>
                <a:lnTo>
                  <a:pt x="0" y="1429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700846">
            <a:off x="16901847" y="9306931"/>
            <a:ext cx="1672606" cy="1617866"/>
          </a:xfrm>
          <a:custGeom>
            <a:avLst/>
            <a:gdLst/>
            <a:ahLst/>
            <a:cxnLst/>
            <a:rect r="r" b="b" t="t" l="l"/>
            <a:pathLst>
              <a:path h="1617866" w="1672606">
                <a:moveTo>
                  <a:pt x="0" y="0"/>
                </a:moveTo>
                <a:lnTo>
                  <a:pt x="1672606" y="0"/>
                </a:lnTo>
                <a:lnTo>
                  <a:pt x="1672606" y="1617866"/>
                </a:lnTo>
                <a:lnTo>
                  <a:pt x="0" y="1617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843244">
            <a:off x="14907685" y="4208225"/>
            <a:ext cx="1672606" cy="1648277"/>
          </a:xfrm>
          <a:custGeom>
            <a:avLst/>
            <a:gdLst/>
            <a:ahLst/>
            <a:cxnLst/>
            <a:rect r="r" b="b" t="t" l="l"/>
            <a:pathLst>
              <a:path h="1648277" w="1672606">
                <a:moveTo>
                  <a:pt x="0" y="0"/>
                </a:moveTo>
                <a:lnTo>
                  <a:pt x="1672606" y="0"/>
                </a:lnTo>
                <a:lnTo>
                  <a:pt x="1672606" y="1648278"/>
                </a:lnTo>
                <a:lnTo>
                  <a:pt x="0" y="164827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9426">
            <a:off x="15419143" y="6534784"/>
            <a:ext cx="1057894" cy="1648277"/>
          </a:xfrm>
          <a:custGeom>
            <a:avLst/>
            <a:gdLst/>
            <a:ahLst/>
            <a:cxnLst/>
            <a:rect r="r" b="b" t="t" l="l"/>
            <a:pathLst>
              <a:path h="1648277" w="1057894">
                <a:moveTo>
                  <a:pt x="0" y="0"/>
                </a:moveTo>
                <a:lnTo>
                  <a:pt x="1057895" y="0"/>
                </a:lnTo>
                <a:lnTo>
                  <a:pt x="1057895" y="1648278"/>
                </a:lnTo>
                <a:lnTo>
                  <a:pt x="0" y="164827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4497551" y="1617020"/>
            <a:ext cx="1641113" cy="1620226"/>
          </a:xfrm>
          <a:custGeom>
            <a:avLst/>
            <a:gdLst/>
            <a:ahLst/>
            <a:cxnLst/>
            <a:rect r="r" b="b" t="t" l="l"/>
            <a:pathLst>
              <a:path h="1620226" w="1641113">
                <a:moveTo>
                  <a:pt x="0" y="0"/>
                </a:moveTo>
                <a:lnTo>
                  <a:pt x="1641112" y="0"/>
                </a:lnTo>
                <a:lnTo>
                  <a:pt x="1641112" y="1620226"/>
                </a:lnTo>
                <a:lnTo>
                  <a:pt x="0" y="162022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-457908">
            <a:off x="17193785" y="6743483"/>
            <a:ext cx="1672606" cy="1657401"/>
          </a:xfrm>
          <a:custGeom>
            <a:avLst/>
            <a:gdLst/>
            <a:ahLst/>
            <a:cxnLst/>
            <a:rect r="r" b="b" t="t" l="l"/>
            <a:pathLst>
              <a:path h="1657401" w="1672606">
                <a:moveTo>
                  <a:pt x="0" y="0"/>
                </a:moveTo>
                <a:lnTo>
                  <a:pt x="1672607" y="0"/>
                </a:lnTo>
                <a:lnTo>
                  <a:pt x="1672607" y="1657401"/>
                </a:lnTo>
                <a:lnTo>
                  <a:pt x="0" y="1657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7105984" y="4325798"/>
            <a:ext cx="1635404" cy="1635404"/>
          </a:xfrm>
          <a:custGeom>
            <a:avLst/>
            <a:gdLst/>
            <a:ahLst/>
            <a:cxnLst/>
            <a:rect r="r" b="b" t="t" l="l"/>
            <a:pathLst>
              <a:path h="1635404" w="1635404">
                <a:moveTo>
                  <a:pt x="0" y="0"/>
                </a:moveTo>
                <a:lnTo>
                  <a:pt x="1635404" y="0"/>
                </a:lnTo>
                <a:lnTo>
                  <a:pt x="1635404" y="1635404"/>
                </a:lnTo>
                <a:lnTo>
                  <a:pt x="0" y="1635404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7242110" y="9105609"/>
            <a:ext cx="1682063" cy="837973"/>
          </a:xfrm>
          <a:custGeom>
            <a:avLst/>
            <a:gdLst/>
            <a:ahLst/>
            <a:cxnLst/>
            <a:rect r="r" b="b" t="t" l="l"/>
            <a:pathLst>
              <a:path h="837973" w="1682063">
                <a:moveTo>
                  <a:pt x="0" y="0"/>
                </a:moveTo>
                <a:lnTo>
                  <a:pt x="1682063" y="0"/>
                </a:lnTo>
                <a:lnTo>
                  <a:pt x="1682063" y="837973"/>
                </a:lnTo>
                <a:lnTo>
                  <a:pt x="0" y="837973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7744425" y="1390061"/>
            <a:ext cx="2096633" cy="892022"/>
          </a:xfrm>
          <a:custGeom>
            <a:avLst/>
            <a:gdLst/>
            <a:ahLst/>
            <a:cxnLst/>
            <a:rect r="r" b="b" t="t" l="l"/>
            <a:pathLst>
              <a:path h="892022" w="2096633">
                <a:moveTo>
                  <a:pt x="0" y="0"/>
                </a:moveTo>
                <a:lnTo>
                  <a:pt x="2096633" y="0"/>
                </a:lnTo>
                <a:lnTo>
                  <a:pt x="2096633" y="892022"/>
                </a:lnTo>
                <a:lnTo>
                  <a:pt x="0" y="89202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-350424">
            <a:off x="1942820" y="1836072"/>
            <a:ext cx="1848557" cy="1851924"/>
          </a:xfrm>
          <a:custGeom>
            <a:avLst/>
            <a:gdLst/>
            <a:ahLst/>
            <a:cxnLst/>
            <a:rect r="r" b="b" t="t" l="l"/>
            <a:pathLst>
              <a:path h="1851924" w="1848557">
                <a:moveTo>
                  <a:pt x="0" y="0"/>
                </a:moveTo>
                <a:lnTo>
                  <a:pt x="1848557" y="0"/>
                </a:lnTo>
                <a:lnTo>
                  <a:pt x="1848557" y="1851924"/>
                </a:lnTo>
                <a:lnTo>
                  <a:pt x="0" y="185192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8487375" y="-854029"/>
            <a:ext cx="1717425" cy="1708058"/>
          </a:xfrm>
          <a:custGeom>
            <a:avLst/>
            <a:gdLst/>
            <a:ahLst/>
            <a:cxnLst/>
            <a:rect r="r" b="b" t="t" l="l"/>
            <a:pathLst>
              <a:path h="1708058" w="1717425">
                <a:moveTo>
                  <a:pt x="0" y="0"/>
                </a:moveTo>
                <a:lnTo>
                  <a:pt x="1717425" y="0"/>
                </a:lnTo>
                <a:lnTo>
                  <a:pt x="1717425" y="1708058"/>
                </a:lnTo>
                <a:lnTo>
                  <a:pt x="0" y="1708058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3428921" y="-425040"/>
            <a:ext cx="1790634" cy="1790634"/>
          </a:xfrm>
          <a:custGeom>
            <a:avLst/>
            <a:gdLst/>
            <a:ahLst/>
            <a:cxnLst/>
            <a:rect r="r" b="b" t="t" l="l"/>
            <a:pathLst>
              <a:path h="1790634" w="1790634">
                <a:moveTo>
                  <a:pt x="0" y="0"/>
                </a:moveTo>
                <a:lnTo>
                  <a:pt x="1790634" y="0"/>
                </a:lnTo>
                <a:lnTo>
                  <a:pt x="1790634" y="1790634"/>
                </a:lnTo>
                <a:lnTo>
                  <a:pt x="0" y="17906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7105984" y="-425040"/>
            <a:ext cx="1614925" cy="1617866"/>
          </a:xfrm>
          <a:custGeom>
            <a:avLst/>
            <a:gdLst/>
            <a:ahLst/>
            <a:cxnLst/>
            <a:rect r="r" b="b" t="t" l="l"/>
            <a:pathLst>
              <a:path h="1617866" w="1614925">
                <a:moveTo>
                  <a:pt x="0" y="0"/>
                </a:moveTo>
                <a:lnTo>
                  <a:pt x="1614925" y="0"/>
                </a:lnTo>
                <a:lnTo>
                  <a:pt x="1614925" y="1617866"/>
                </a:lnTo>
                <a:lnTo>
                  <a:pt x="0" y="161786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4343388" y="-810113"/>
            <a:ext cx="1641113" cy="1620226"/>
          </a:xfrm>
          <a:custGeom>
            <a:avLst/>
            <a:gdLst/>
            <a:ahLst/>
            <a:cxnLst/>
            <a:rect r="r" b="b" t="t" l="l"/>
            <a:pathLst>
              <a:path h="1620226" w="1641113">
                <a:moveTo>
                  <a:pt x="0" y="0"/>
                </a:moveTo>
                <a:lnTo>
                  <a:pt x="1641112" y="0"/>
                </a:lnTo>
                <a:lnTo>
                  <a:pt x="1641112" y="1620226"/>
                </a:lnTo>
                <a:lnTo>
                  <a:pt x="0" y="162022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4497551" y="9524595"/>
            <a:ext cx="1663494" cy="1666524"/>
          </a:xfrm>
          <a:custGeom>
            <a:avLst/>
            <a:gdLst/>
            <a:ahLst/>
            <a:cxnLst/>
            <a:rect r="r" b="b" t="t" l="l"/>
            <a:pathLst>
              <a:path h="1666524" w="1663494">
                <a:moveTo>
                  <a:pt x="0" y="0"/>
                </a:moveTo>
                <a:lnTo>
                  <a:pt x="1663494" y="0"/>
                </a:lnTo>
                <a:lnTo>
                  <a:pt x="1663494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479384">
            <a:off x="12058098" y="-1180523"/>
            <a:ext cx="1672606" cy="1666524"/>
          </a:xfrm>
          <a:custGeom>
            <a:avLst/>
            <a:gdLst/>
            <a:ahLst/>
            <a:cxnLst/>
            <a:rect r="r" b="b" t="t" l="l"/>
            <a:pathLst>
              <a:path h="1666524" w="1672606">
                <a:moveTo>
                  <a:pt x="0" y="0"/>
                </a:moveTo>
                <a:lnTo>
                  <a:pt x="1672607" y="0"/>
                </a:lnTo>
                <a:lnTo>
                  <a:pt x="1672607" y="1666524"/>
                </a:lnTo>
                <a:lnTo>
                  <a:pt x="0" y="166652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-634367" y="9793069"/>
            <a:ext cx="2096633" cy="892022"/>
          </a:xfrm>
          <a:custGeom>
            <a:avLst/>
            <a:gdLst/>
            <a:ahLst/>
            <a:cxnLst/>
            <a:rect r="r" b="b" t="t" l="l"/>
            <a:pathLst>
              <a:path h="892022" w="2096633">
                <a:moveTo>
                  <a:pt x="0" y="0"/>
                </a:moveTo>
                <a:lnTo>
                  <a:pt x="2096633" y="0"/>
                </a:lnTo>
                <a:lnTo>
                  <a:pt x="2096633" y="892022"/>
                </a:lnTo>
                <a:lnTo>
                  <a:pt x="0" y="89202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3791377" y="2537278"/>
            <a:ext cx="10705246" cy="5224903"/>
          </a:xfrm>
          <a:custGeom>
            <a:avLst/>
            <a:gdLst/>
            <a:ahLst/>
            <a:cxnLst/>
            <a:rect r="r" b="b" t="t" l="l"/>
            <a:pathLst>
              <a:path h="5224903" w="10705246">
                <a:moveTo>
                  <a:pt x="0" y="0"/>
                </a:moveTo>
                <a:lnTo>
                  <a:pt x="10705246" y="0"/>
                </a:lnTo>
                <a:lnTo>
                  <a:pt x="10705246" y="5224904"/>
                </a:lnTo>
                <a:lnTo>
                  <a:pt x="0" y="5224904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8" id="38"/>
          <p:cNvSpPr txBox="true"/>
          <p:nvPr/>
        </p:nvSpPr>
        <p:spPr>
          <a:xfrm rot="0">
            <a:off x="4814607" y="3693701"/>
            <a:ext cx="8658786" cy="271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07"/>
              </a:lnSpc>
            </a:pPr>
            <a:r>
              <a:rPr lang="en-US" sz="9074">
                <a:solidFill>
                  <a:srgbClr val="0A0147"/>
                </a:solidFill>
                <a:latin typeface="Inter Ultra-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12" y="7613"/>
            <a:ext cx="18271082" cy="10277484"/>
          </a:xfrm>
          <a:prstGeom prst="rect">
            <a:avLst/>
          </a:prstGeom>
          <a:solidFill>
            <a:srgbClr val="F5F6F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097352" y="1497195"/>
            <a:ext cx="8062321" cy="8082454"/>
            <a:chOff x="0" y="0"/>
            <a:chExt cx="5594350" cy="5608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0010" y="-191770"/>
              <a:ext cx="6264910" cy="5977890"/>
            </a:xfrm>
            <a:custGeom>
              <a:avLst/>
              <a:gdLst/>
              <a:ahLst/>
              <a:cxnLst/>
              <a:rect r="r" b="b" t="t" l="l"/>
              <a:pathLst>
                <a:path h="5977890" w="6264910">
                  <a:moveTo>
                    <a:pt x="3576320" y="342900"/>
                  </a:moveTo>
                  <a:cubicBezTo>
                    <a:pt x="4768850" y="509270"/>
                    <a:pt x="6264910" y="971550"/>
                    <a:pt x="5435600" y="3060700"/>
                  </a:cubicBezTo>
                  <a:cubicBezTo>
                    <a:pt x="4606290" y="5149850"/>
                    <a:pt x="2889250" y="5520690"/>
                    <a:pt x="2059940" y="5749290"/>
                  </a:cubicBezTo>
                  <a:cubicBezTo>
                    <a:pt x="1230630" y="5977890"/>
                    <a:pt x="256540" y="5434330"/>
                    <a:pt x="600710" y="4203700"/>
                  </a:cubicBezTo>
                  <a:cubicBezTo>
                    <a:pt x="901700" y="3126740"/>
                    <a:pt x="0" y="1772920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2"/>
              <a:stretch>
                <a:fillRect l="-25085" t="0" r="-2508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40325" y="1513153"/>
            <a:ext cx="7304028" cy="81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8"/>
              </a:lnSpc>
            </a:pPr>
            <a:r>
              <a:rPr lang="en-US" sz="5998">
                <a:solidFill>
                  <a:srgbClr val="0A0147"/>
                </a:solidFill>
                <a:latin typeface="Inter Ultra-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0325" y="2804918"/>
            <a:ext cx="7304028" cy="668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8"/>
              </a:lnSpc>
            </a:pPr>
            <a:r>
              <a:rPr lang="en-US" sz="2550">
                <a:solidFill>
                  <a:srgbClr val="0A0147"/>
                </a:solidFill>
                <a:latin typeface="Inter"/>
              </a:rPr>
              <a:t>The Hospital Information Management System (HIMS) is a comprehensive solution designed</a:t>
            </a:r>
          </a:p>
          <a:p>
            <a:pPr algn="l">
              <a:lnSpc>
                <a:spcPts val="2678"/>
              </a:lnSpc>
            </a:pPr>
            <a:r>
              <a:rPr lang="en-US" sz="2550">
                <a:solidFill>
                  <a:srgbClr val="0A0147"/>
                </a:solidFill>
                <a:latin typeface="Inter"/>
              </a:rPr>
              <a:t>to streamline the administrative, clinical, and financial operations of a hospital,addressing the increasing demands and evolving expectations in healthcare.</a:t>
            </a:r>
          </a:p>
          <a:p>
            <a:pPr algn="l">
              <a:lnSpc>
                <a:spcPts val="2678"/>
              </a:lnSpc>
            </a:pPr>
            <a:r>
              <a:rPr lang="en-US" sz="2550">
                <a:solidFill>
                  <a:srgbClr val="0A0147"/>
                </a:solidFill>
                <a:latin typeface="Inter"/>
              </a:rPr>
              <a:t>Efficient hospital management is crucial as it ensures optimal resource utilization, minimizes operational costs, And enhances the quality of patient care by reducing administrative</a:t>
            </a:r>
          </a:p>
          <a:p>
            <a:pPr algn="l">
              <a:lnSpc>
                <a:spcPts val="2678"/>
              </a:lnSpc>
            </a:pPr>
            <a:r>
              <a:rPr lang="en-US" sz="2550">
                <a:solidFill>
                  <a:srgbClr val="0A0147"/>
                </a:solidFill>
                <a:latin typeface="Inter"/>
              </a:rPr>
              <a:t>burdens on healthcare providers. </a:t>
            </a:r>
          </a:p>
          <a:p>
            <a:pPr algn="l">
              <a:lnSpc>
                <a:spcPts val="2678"/>
              </a:lnSpc>
            </a:pPr>
            <a:r>
              <a:rPr lang="en-US" sz="2550">
                <a:solidFill>
                  <a:srgbClr val="0A0147"/>
                </a:solidFill>
                <a:latin typeface="Inter"/>
              </a:rPr>
              <a:t>Additionally, a robust HIMS improves data management and security, ensuring accurate and secure storage of sensitive patient information in compliance with healthcare regulations. </a:t>
            </a:r>
          </a:p>
          <a:p>
            <a:pPr algn="l">
              <a:lnSpc>
                <a:spcPts val="2678"/>
              </a:lnSpc>
              <a:spcBef>
                <a:spcPct val="0"/>
              </a:spcBef>
            </a:pPr>
            <a:r>
              <a:rPr lang="en-US" sz="2550">
                <a:solidFill>
                  <a:srgbClr val="0A0147"/>
                </a:solidFill>
                <a:latin typeface="Inter"/>
              </a:rPr>
              <a:t>It also facilitates better decision-making through comprehensive data analysis and reporting, enabling informed administrative decisions.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70490" y="162550"/>
            <a:ext cx="6334004" cy="11047681"/>
          </a:xfrm>
          <a:custGeom>
            <a:avLst/>
            <a:gdLst/>
            <a:ahLst/>
            <a:cxnLst/>
            <a:rect r="r" b="b" t="t" l="l"/>
            <a:pathLst>
              <a:path h="11047681" w="6334004">
                <a:moveTo>
                  <a:pt x="0" y="0"/>
                </a:moveTo>
                <a:lnTo>
                  <a:pt x="6334003" y="0"/>
                </a:lnTo>
                <a:lnTo>
                  <a:pt x="6334003" y="11047680"/>
                </a:lnTo>
                <a:lnTo>
                  <a:pt x="0" y="11047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88865" y="3628990"/>
            <a:ext cx="3538728" cy="4114800"/>
          </a:xfrm>
          <a:custGeom>
            <a:avLst/>
            <a:gdLst/>
            <a:ahLst/>
            <a:cxnLst/>
            <a:rect r="r" b="b" t="t" l="l"/>
            <a:pathLst>
              <a:path h="4114800" w="3538728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60224"/>
            <a:ext cx="7670865" cy="101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8"/>
              </a:lnSpc>
            </a:pPr>
            <a:r>
              <a:rPr lang="en-US" sz="5863">
                <a:solidFill>
                  <a:srgbClr val="000000"/>
                </a:solidFill>
                <a:latin typeface="Inter Bold"/>
              </a:rPr>
              <a:t>DATABASE TABLES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0205" y="1666840"/>
            <a:ext cx="8390284" cy="798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Access Rights    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Admission 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Advance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Application Functionality 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Bed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Bill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Charge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City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Clinical Note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Country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Department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Discharge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Doctor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Gender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Insurance Company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95389" y="199952"/>
            <a:ext cx="6334004" cy="11047681"/>
          </a:xfrm>
          <a:custGeom>
            <a:avLst/>
            <a:gdLst/>
            <a:ahLst/>
            <a:cxnLst/>
            <a:rect r="r" b="b" t="t" l="l"/>
            <a:pathLst>
              <a:path h="11047681" w="6334004">
                <a:moveTo>
                  <a:pt x="0" y="0"/>
                </a:moveTo>
                <a:lnTo>
                  <a:pt x="6334004" y="0"/>
                </a:lnTo>
                <a:lnTo>
                  <a:pt x="6334004" y="11047681"/>
                </a:lnTo>
                <a:lnTo>
                  <a:pt x="0" y="1104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4118" y="3745360"/>
            <a:ext cx="2845987" cy="4694411"/>
          </a:xfrm>
          <a:custGeom>
            <a:avLst/>
            <a:gdLst/>
            <a:ahLst/>
            <a:cxnLst/>
            <a:rect r="r" b="b" t="t" l="l"/>
            <a:pathLst>
              <a:path h="4694411" w="2845987">
                <a:moveTo>
                  <a:pt x="0" y="0"/>
                </a:moveTo>
                <a:lnTo>
                  <a:pt x="2845987" y="0"/>
                </a:lnTo>
                <a:lnTo>
                  <a:pt x="2845987" y="4694411"/>
                </a:lnTo>
                <a:lnTo>
                  <a:pt x="0" y="4694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1549" y="460224"/>
            <a:ext cx="7670865" cy="101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8"/>
              </a:lnSpc>
            </a:pPr>
            <a:r>
              <a:rPr lang="en-US" sz="5863">
                <a:solidFill>
                  <a:srgbClr val="000000"/>
                </a:solidFill>
                <a:latin typeface="Inter Bold"/>
              </a:rPr>
              <a:t>DATABASE TABLES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6851" y="1704243"/>
            <a:ext cx="6980261" cy="798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Nationality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Patient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Patient Category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Prescription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Relation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Room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Service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Service Category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Service Type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Staff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State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Unit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Users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Visit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Ward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8989" y="2207841"/>
            <a:ext cx="13685156" cy="7401397"/>
          </a:xfrm>
          <a:custGeom>
            <a:avLst/>
            <a:gdLst/>
            <a:ahLst/>
            <a:cxnLst/>
            <a:rect r="r" b="b" t="t" l="l"/>
            <a:pathLst>
              <a:path h="7401397" w="13685156">
                <a:moveTo>
                  <a:pt x="0" y="0"/>
                </a:moveTo>
                <a:lnTo>
                  <a:pt x="13685156" y="0"/>
                </a:lnTo>
                <a:lnTo>
                  <a:pt x="13685156" y="7401397"/>
                </a:lnTo>
                <a:lnTo>
                  <a:pt x="0" y="7401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9" b="-92"/>
            </a:stretch>
          </a:blipFill>
          <a:ln w="38100" cap="sq">
            <a:solidFill>
              <a:srgbClr val="8D88AB"/>
            </a:solidFill>
            <a:prstDash val="dash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68994" y="5911959"/>
            <a:ext cx="2769878" cy="3697279"/>
          </a:xfrm>
          <a:custGeom>
            <a:avLst/>
            <a:gdLst/>
            <a:ahLst/>
            <a:cxnLst/>
            <a:rect r="r" b="b" t="t" l="l"/>
            <a:pathLst>
              <a:path h="3697279" w="2769878">
                <a:moveTo>
                  <a:pt x="0" y="0"/>
                </a:moveTo>
                <a:lnTo>
                  <a:pt x="2769878" y="0"/>
                </a:lnTo>
                <a:lnTo>
                  <a:pt x="2769878" y="3697279"/>
                </a:lnTo>
                <a:lnTo>
                  <a:pt x="0" y="369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911959"/>
            <a:ext cx="2024001" cy="3901688"/>
          </a:xfrm>
          <a:custGeom>
            <a:avLst/>
            <a:gdLst/>
            <a:ahLst/>
            <a:cxnLst/>
            <a:rect r="r" b="b" t="t" l="l"/>
            <a:pathLst>
              <a:path h="3901688" w="2024001">
                <a:moveTo>
                  <a:pt x="0" y="0"/>
                </a:moveTo>
                <a:lnTo>
                  <a:pt x="2024001" y="0"/>
                </a:lnTo>
                <a:lnTo>
                  <a:pt x="2024001" y="3901688"/>
                </a:lnTo>
                <a:lnTo>
                  <a:pt x="0" y="3901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38971" y="677640"/>
            <a:ext cx="1699900" cy="1317423"/>
          </a:xfrm>
          <a:custGeom>
            <a:avLst/>
            <a:gdLst/>
            <a:ahLst/>
            <a:cxnLst/>
            <a:rect r="r" b="b" t="t" l="l"/>
            <a:pathLst>
              <a:path h="1317423" w="1699900">
                <a:moveTo>
                  <a:pt x="0" y="0"/>
                </a:moveTo>
                <a:lnTo>
                  <a:pt x="1699901" y="0"/>
                </a:lnTo>
                <a:lnTo>
                  <a:pt x="1699901" y="1317423"/>
                </a:lnTo>
                <a:lnTo>
                  <a:pt x="0" y="1317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4478" y="331159"/>
            <a:ext cx="7840623" cy="100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Inter Bold"/>
              </a:rPr>
              <a:t>DATABASE DIAGRAM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3787" y="1411916"/>
            <a:ext cx="6522006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Inter Bold"/>
              </a:rPr>
              <a:t>IN PATIENT DEPARTMENT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68994" y="5911959"/>
            <a:ext cx="2769878" cy="3697279"/>
          </a:xfrm>
          <a:custGeom>
            <a:avLst/>
            <a:gdLst/>
            <a:ahLst/>
            <a:cxnLst/>
            <a:rect r="r" b="b" t="t" l="l"/>
            <a:pathLst>
              <a:path h="3697279" w="2769878">
                <a:moveTo>
                  <a:pt x="0" y="0"/>
                </a:moveTo>
                <a:lnTo>
                  <a:pt x="2769878" y="0"/>
                </a:lnTo>
                <a:lnTo>
                  <a:pt x="2769878" y="3697279"/>
                </a:lnTo>
                <a:lnTo>
                  <a:pt x="0" y="369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911959"/>
            <a:ext cx="2024001" cy="3901688"/>
          </a:xfrm>
          <a:custGeom>
            <a:avLst/>
            <a:gdLst/>
            <a:ahLst/>
            <a:cxnLst/>
            <a:rect r="r" b="b" t="t" l="l"/>
            <a:pathLst>
              <a:path h="3901688" w="2024001">
                <a:moveTo>
                  <a:pt x="0" y="0"/>
                </a:moveTo>
                <a:lnTo>
                  <a:pt x="2024001" y="0"/>
                </a:lnTo>
                <a:lnTo>
                  <a:pt x="2024001" y="3901688"/>
                </a:lnTo>
                <a:lnTo>
                  <a:pt x="0" y="390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48326" y="2157786"/>
            <a:ext cx="11725042" cy="7508347"/>
          </a:xfrm>
          <a:custGeom>
            <a:avLst/>
            <a:gdLst/>
            <a:ahLst/>
            <a:cxnLst/>
            <a:rect r="r" b="b" t="t" l="l"/>
            <a:pathLst>
              <a:path h="7508347" w="11725042">
                <a:moveTo>
                  <a:pt x="0" y="0"/>
                </a:moveTo>
                <a:lnTo>
                  <a:pt x="11725042" y="0"/>
                </a:lnTo>
                <a:lnTo>
                  <a:pt x="11725042" y="7508347"/>
                </a:lnTo>
                <a:lnTo>
                  <a:pt x="0" y="75083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" t="0" r="-84" b="-1349"/>
            </a:stretch>
          </a:blipFill>
          <a:ln w="38100" cap="sq">
            <a:solidFill>
              <a:srgbClr val="8D88AB"/>
            </a:solidFill>
            <a:prstDash val="dash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585131" y="402010"/>
            <a:ext cx="1674169" cy="1698880"/>
          </a:xfrm>
          <a:custGeom>
            <a:avLst/>
            <a:gdLst/>
            <a:ahLst/>
            <a:cxnLst/>
            <a:rect r="r" b="b" t="t" l="l"/>
            <a:pathLst>
              <a:path h="1698880" w="1674169">
                <a:moveTo>
                  <a:pt x="0" y="0"/>
                </a:moveTo>
                <a:lnTo>
                  <a:pt x="1674169" y="0"/>
                </a:lnTo>
                <a:lnTo>
                  <a:pt x="1674169" y="1698881"/>
                </a:lnTo>
                <a:lnTo>
                  <a:pt x="0" y="16988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61334"/>
            <a:ext cx="7705130" cy="9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Inter Bold"/>
              </a:rPr>
              <a:t>DATABASE DIAGRAM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3223" y="1411916"/>
            <a:ext cx="6983135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OUT PATIENT DEPARTMENT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05068" y="1730740"/>
            <a:ext cx="8854232" cy="5989550"/>
          </a:xfrm>
          <a:custGeom>
            <a:avLst/>
            <a:gdLst/>
            <a:ahLst/>
            <a:cxnLst/>
            <a:rect r="r" b="b" t="t" l="l"/>
            <a:pathLst>
              <a:path h="5989550" w="8854232">
                <a:moveTo>
                  <a:pt x="0" y="0"/>
                </a:moveTo>
                <a:lnTo>
                  <a:pt x="8854232" y="0"/>
                </a:lnTo>
                <a:lnTo>
                  <a:pt x="8854232" y="5989550"/>
                </a:lnTo>
                <a:lnTo>
                  <a:pt x="0" y="5989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7" r="0" b="0"/>
            </a:stretch>
          </a:blipFill>
          <a:ln w="38100" cap="sq">
            <a:solidFill>
              <a:srgbClr val="8D88AB"/>
            </a:solidFill>
            <a:prstDash val="dash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359418" y="6289636"/>
            <a:ext cx="2769878" cy="3697279"/>
          </a:xfrm>
          <a:custGeom>
            <a:avLst/>
            <a:gdLst/>
            <a:ahLst/>
            <a:cxnLst/>
            <a:rect r="r" b="b" t="t" l="l"/>
            <a:pathLst>
              <a:path h="3697279" w="2769878">
                <a:moveTo>
                  <a:pt x="0" y="0"/>
                </a:moveTo>
                <a:lnTo>
                  <a:pt x="2769878" y="0"/>
                </a:lnTo>
                <a:lnTo>
                  <a:pt x="2769878" y="3697278"/>
                </a:lnTo>
                <a:lnTo>
                  <a:pt x="0" y="3697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0344" y="1730740"/>
            <a:ext cx="6748813" cy="7409401"/>
          </a:xfrm>
          <a:custGeom>
            <a:avLst/>
            <a:gdLst/>
            <a:ahLst/>
            <a:cxnLst/>
            <a:rect r="r" b="b" t="t" l="l"/>
            <a:pathLst>
              <a:path h="7409401" w="6748813">
                <a:moveTo>
                  <a:pt x="0" y="0"/>
                </a:moveTo>
                <a:lnTo>
                  <a:pt x="6748813" y="0"/>
                </a:lnTo>
                <a:lnTo>
                  <a:pt x="6748813" y="7409401"/>
                </a:lnTo>
                <a:lnTo>
                  <a:pt x="0" y="7409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6" t="0" r="-606" b="0"/>
            </a:stretch>
          </a:blipFill>
          <a:ln w="38100" cap="sq">
            <a:solidFill>
              <a:srgbClr val="8D88AB"/>
            </a:solidFill>
            <a:prstDash val="dash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88458" y="6187431"/>
            <a:ext cx="2024001" cy="3901688"/>
          </a:xfrm>
          <a:custGeom>
            <a:avLst/>
            <a:gdLst/>
            <a:ahLst/>
            <a:cxnLst/>
            <a:rect r="r" b="b" t="t" l="l"/>
            <a:pathLst>
              <a:path h="3901688" w="2024001">
                <a:moveTo>
                  <a:pt x="0" y="0"/>
                </a:moveTo>
                <a:lnTo>
                  <a:pt x="2024001" y="0"/>
                </a:lnTo>
                <a:lnTo>
                  <a:pt x="2024001" y="3901688"/>
                </a:lnTo>
                <a:lnTo>
                  <a:pt x="0" y="3901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8138275"/>
            <a:ext cx="1727694" cy="1419851"/>
          </a:xfrm>
          <a:custGeom>
            <a:avLst/>
            <a:gdLst/>
            <a:ahLst/>
            <a:cxnLst/>
            <a:rect r="r" b="b" t="t" l="l"/>
            <a:pathLst>
              <a:path h="1419851" w="1727694">
                <a:moveTo>
                  <a:pt x="0" y="0"/>
                </a:moveTo>
                <a:lnTo>
                  <a:pt x="1727694" y="0"/>
                </a:lnTo>
                <a:lnTo>
                  <a:pt x="1727694" y="1419851"/>
                </a:lnTo>
                <a:lnTo>
                  <a:pt x="0" y="14198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8458" y="478004"/>
            <a:ext cx="15170960" cy="98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8"/>
              </a:lnSpc>
              <a:spcBef>
                <a:spcPct val="0"/>
              </a:spcBef>
            </a:pPr>
            <a:r>
              <a:rPr lang="en-US" sz="5763">
                <a:solidFill>
                  <a:srgbClr val="000000"/>
                </a:solidFill>
                <a:latin typeface="Inter Bold"/>
              </a:rPr>
              <a:t>DUMMY DATA INSERTION SNIPPETS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98163"/>
            <a:ext cx="11057602" cy="2486054"/>
          </a:xfrm>
          <a:custGeom>
            <a:avLst/>
            <a:gdLst/>
            <a:ahLst/>
            <a:cxnLst/>
            <a:rect r="r" b="b" t="t" l="l"/>
            <a:pathLst>
              <a:path h="2486054" w="11057602">
                <a:moveTo>
                  <a:pt x="0" y="0"/>
                </a:moveTo>
                <a:lnTo>
                  <a:pt x="11057602" y="0"/>
                </a:lnTo>
                <a:lnTo>
                  <a:pt x="11057602" y="2486054"/>
                </a:lnTo>
                <a:lnTo>
                  <a:pt x="0" y="2486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8D88AB"/>
            </a:solidFill>
            <a:prstDash val="dash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960615" y="3195543"/>
            <a:ext cx="3950364" cy="4812903"/>
          </a:xfrm>
          <a:custGeom>
            <a:avLst/>
            <a:gdLst/>
            <a:ahLst/>
            <a:cxnLst/>
            <a:rect r="r" b="b" t="t" l="l"/>
            <a:pathLst>
              <a:path h="4812903" w="3950364">
                <a:moveTo>
                  <a:pt x="0" y="0"/>
                </a:moveTo>
                <a:lnTo>
                  <a:pt x="3950364" y="0"/>
                </a:lnTo>
                <a:lnTo>
                  <a:pt x="3950364" y="4812903"/>
                </a:lnTo>
                <a:lnTo>
                  <a:pt x="0" y="4812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570750"/>
            <a:ext cx="11437386" cy="1836250"/>
          </a:xfrm>
          <a:custGeom>
            <a:avLst/>
            <a:gdLst/>
            <a:ahLst/>
            <a:cxnLst/>
            <a:rect r="r" b="b" t="t" l="l"/>
            <a:pathLst>
              <a:path h="1836250" w="11437386">
                <a:moveTo>
                  <a:pt x="0" y="0"/>
                </a:moveTo>
                <a:lnTo>
                  <a:pt x="11437386" y="0"/>
                </a:lnTo>
                <a:lnTo>
                  <a:pt x="11437386" y="1836250"/>
                </a:lnTo>
                <a:lnTo>
                  <a:pt x="0" y="183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646"/>
            </a:stretch>
          </a:blipFill>
          <a:ln w="38100" cap="sq">
            <a:solidFill>
              <a:srgbClr val="8D88AB"/>
            </a:solidFill>
            <a:prstDash val="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869216" y="144791"/>
            <a:ext cx="27487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Inter Bold"/>
              </a:rPr>
              <a:t>QUERIES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9216" y="1179841"/>
            <a:ext cx="1439418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A0147"/>
                </a:solidFill>
                <a:latin typeface="Accordion Black"/>
              </a:rPr>
              <a:t>Q1. Patients details who visited to hospital and their corresponding doctors 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9216" y="5468645"/>
            <a:ext cx="1237964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A0147"/>
                </a:solidFill>
                <a:latin typeface="Accordion Black"/>
              </a:rPr>
              <a:t>Q2. Number of patients visited to medicine department in 2022 ? 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D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914" y="2227574"/>
            <a:ext cx="13005143" cy="2200175"/>
          </a:xfrm>
          <a:custGeom>
            <a:avLst/>
            <a:gdLst/>
            <a:ahLst/>
            <a:cxnLst/>
            <a:rect r="r" b="b" t="t" l="l"/>
            <a:pathLst>
              <a:path h="2200175" w="13005143">
                <a:moveTo>
                  <a:pt x="0" y="0"/>
                </a:moveTo>
                <a:lnTo>
                  <a:pt x="13005143" y="0"/>
                </a:lnTo>
                <a:lnTo>
                  <a:pt x="13005143" y="2200175"/>
                </a:lnTo>
                <a:lnTo>
                  <a:pt x="0" y="2200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8D88AB"/>
            </a:solidFill>
            <a:prstDash val="dash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872048" y="491640"/>
            <a:ext cx="2624940" cy="2729143"/>
          </a:xfrm>
          <a:custGeom>
            <a:avLst/>
            <a:gdLst/>
            <a:ahLst/>
            <a:cxnLst/>
            <a:rect r="r" b="b" t="t" l="l"/>
            <a:pathLst>
              <a:path h="2729143" w="2624940">
                <a:moveTo>
                  <a:pt x="0" y="0"/>
                </a:moveTo>
                <a:lnTo>
                  <a:pt x="2624940" y="0"/>
                </a:lnTo>
                <a:lnTo>
                  <a:pt x="2624940" y="2729143"/>
                </a:lnTo>
                <a:lnTo>
                  <a:pt x="0" y="27291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8067" y="7814054"/>
            <a:ext cx="3227590" cy="1825055"/>
          </a:xfrm>
          <a:custGeom>
            <a:avLst/>
            <a:gdLst/>
            <a:ahLst/>
            <a:cxnLst/>
            <a:rect r="r" b="b" t="t" l="l"/>
            <a:pathLst>
              <a:path h="1825055" w="3227590">
                <a:moveTo>
                  <a:pt x="0" y="0"/>
                </a:moveTo>
                <a:lnTo>
                  <a:pt x="3227590" y="0"/>
                </a:lnTo>
                <a:lnTo>
                  <a:pt x="3227590" y="1825055"/>
                </a:lnTo>
                <a:lnTo>
                  <a:pt x="0" y="1825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0914" y="5857558"/>
            <a:ext cx="13611134" cy="1323553"/>
          </a:xfrm>
          <a:custGeom>
            <a:avLst/>
            <a:gdLst/>
            <a:ahLst/>
            <a:cxnLst/>
            <a:rect r="r" b="b" t="t" l="l"/>
            <a:pathLst>
              <a:path h="1323553" w="13611134">
                <a:moveTo>
                  <a:pt x="0" y="0"/>
                </a:moveTo>
                <a:lnTo>
                  <a:pt x="13611134" y="0"/>
                </a:lnTo>
                <a:lnTo>
                  <a:pt x="13611134" y="1323553"/>
                </a:lnTo>
                <a:lnTo>
                  <a:pt x="0" y="1323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8D88AB"/>
            </a:solidFill>
            <a:prstDash val="dash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704601" y="7740306"/>
            <a:ext cx="2411874" cy="1898803"/>
          </a:xfrm>
          <a:custGeom>
            <a:avLst/>
            <a:gdLst/>
            <a:ahLst/>
            <a:cxnLst/>
            <a:rect r="r" b="b" t="t" l="l"/>
            <a:pathLst>
              <a:path h="1898803" w="2411874">
                <a:moveTo>
                  <a:pt x="0" y="0"/>
                </a:moveTo>
                <a:lnTo>
                  <a:pt x="2411875" y="0"/>
                </a:lnTo>
                <a:lnTo>
                  <a:pt x="2411875" y="1898803"/>
                </a:lnTo>
                <a:lnTo>
                  <a:pt x="0" y="1898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6861" y="140884"/>
            <a:ext cx="27487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Inter Bold"/>
              </a:rPr>
              <a:t>QUERIES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6861" y="1155431"/>
            <a:ext cx="1288434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ccordion Black"/>
              </a:rPr>
              <a:t> Q3. Patients who are visited and Admitted at Cardiology Department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753292"/>
            <a:ext cx="11119523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ccordion Black"/>
              </a:rPr>
              <a:t> Q4. Patients details based on their diagnosis departments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DAGICfRKxns</dc:identifier>
  <dcterms:modified xsi:type="dcterms:W3CDTF">2011-08-01T06:04:30Z</dcterms:modified>
  <cp:revision>1</cp:revision>
  <dc:title>Hospital information management system</dc:title>
</cp:coreProperties>
</file>